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64" r:id="rId4"/>
    <p:sldId id="1553" r:id="rId5"/>
    <p:sldId id="1565" r:id="rId6"/>
    <p:sldId id="1501" r:id="rId7"/>
    <p:sldId id="1566" r:id="rId8"/>
    <p:sldId id="1556" r:id="rId9"/>
    <p:sldId id="1567" r:id="rId10"/>
    <p:sldId id="1568" r:id="rId11"/>
    <p:sldId id="1570" r:id="rId12"/>
    <p:sldId id="1571" r:id="rId13"/>
    <p:sldId id="1572"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E3543-1389-4711-8CA7-ED5B3735DDA9}" v="387" dt="2022-06-18T16:38:4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33E3543-1389-4711-8CA7-ED5B3735DDA9}"/>
    <pc:docChg chg="custSel addSld delSld modSld sldOrd">
      <pc:chgData name="Ed Godfrey" userId="61aa7c48ee0e3db0" providerId="LiveId" clId="{E33E3543-1389-4711-8CA7-ED5B3735DDA9}" dt="2022-06-18T16:38:40.284" v="713"/>
      <pc:docMkLst>
        <pc:docMk/>
      </pc:docMkLst>
      <pc:sldChg chg="modSp mod">
        <pc:chgData name="Ed Godfrey" userId="61aa7c48ee0e3db0" providerId="LiveId" clId="{E33E3543-1389-4711-8CA7-ED5B3735DDA9}" dt="2022-06-18T16:16:51.437" v="57" actId="20577"/>
        <pc:sldMkLst>
          <pc:docMk/>
          <pc:sldMk cId="1259847495" sldId="963"/>
        </pc:sldMkLst>
        <pc:spChg chg="mod">
          <ac:chgData name="Ed Godfrey" userId="61aa7c48ee0e3db0" providerId="LiveId" clId="{E33E3543-1389-4711-8CA7-ED5B3735DDA9}" dt="2022-06-18T16:16:35.912" v="49" actId="20577"/>
          <ac:spMkLst>
            <pc:docMk/>
            <pc:sldMk cId="1259847495" sldId="963"/>
            <ac:spMk id="2" creationId="{F08A2007-B9E6-48A8-9E5E-C98EDFD53C8F}"/>
          </ac:spMkLst>
        </pc:spChg>
        <pc:spChg chg="mod">
          <ac:chgData name="Ed Godfrey" userId="61aa7c48ee0e3db0" providerId="LiveId" clId="{E33E3543-1389-4711-8CA7-ED5B3735DDA9}" dt="2022-06-18T16:16:51.437" v="57" actId="20577"/>
          <ac:spMkLst>
            <pc:docMk/>
            <pc:sldMk cId="1259847495" sldId="963"/>
            <ac:spMk id="3" creationId="{F6C638D0-C884-48CF-BE26-27EEF100FAF2}"/>
          </ac:spMkLst>
        </pc:spChg>
      </pc:sldChg>
      <pc:sldChg chg="modSp mod">
        <pc:chgData name="Ed Godfrey" userId="61aa7c48ee0e3db0" providerId="LiveId" clId="{E33E3543-1389-4711-8CA7-ED5B3735DDA9}" dt="2022-06-18T16:15:44.959" v="45" actId="20577"/>
        <pc:sldMkLst>
          <pc:docMk/>
          <pc:sldMk cId="3275922726" sldId="1127"/>
        </pc:sldMkLst>
        <pc:spChg chg="mod">
          <ac:chgData name="Ed Godfrey" userId="61aa7c48ee0e3db0" providerId="LiveId" clId="{E33E3543-1389-4711-8CA7-ED5B3735DDA9}" dt="2022-06-18T16:15:41.587" v="43" actId="20577"/>
          <ac:spMkLst>
            <pc:docMk/>
            <pc:sldMk cId="3275922726" sldId="1127"/>
            <ac:spMk id="2" creationId="{F1588051-E0B5-4638-9205-E46E5525908B}"/>
          </ac:spMkLst>
        </pc:spChg>
        <pc:spChg chg="mod">
          <ac:chgData name="Ed Godfrey" userId="61aa7c48ee0e3db0" providerId="LiveId" clId="{E33E3543-1389-4711-8CA7-ED5B3735DDA9}" dt="2022-06-18T16:15:44.959" v="45" actId="20577"/>
          <ac:spMkLst>
            <pc:docMk/>
            <pc:sldMk cId="3275922726" sldId="1127"/>
            <ac:spMk id="5" creationId="{0CAA8F06-2798-4F2A-8DC9-8E009C9AC104}"/>
          </ac:spMkLst>
        </pc:spChg>
      </pc:sldChg>
      <pc:sldChg chg="modSp mod modAnim">
        <pc:chgData name="Ed Godfrey" userId="61aa7c48ee0e3db0" providerId="LiveId" clId="{E33E3543-1389-4711-8CA7-ED5B3735DDA9}" dt="2022-06-18T16:24:46.613" v="424" actId="5793"/>
        <pc:sldMkLst>
          <pc:docMk/>
          <pc:sldMk cId="3766801357" sldId="1501"/>
        </pc:sldMkLst>
        <pc:spChg chg="mod">
          <ac:chgData name="Ed Godfrey" userId="61aa7c48ee0e3db0" providerId="LiveId" clId="{E33E3543-1389-4711-8CA7-ED5B3735DDA9}" dt="2022-06-18T16:22:34.901" v="203" actId="20577"/>
          <ac:spMkLst>
            <pc:docMk/>
            <pc:sldMk cId="3766801357" sldId="1501"/>
            <ac:spMk id="3" creationId="{F6C638D0-C884-48CF-BE26-27EEF100FAF2}"/>
          </ac:spMkLst>
        </pc:spChg>
        <pc:spChg chg="mod">
          <ac:chgData name="Ed Godfrey" userId="61aa7c48ee0e3db0" providerId="LiveId" clId="{E33E3543-1389-4711-8CA7-ED5B3735DDA9}" dt="2022-06-18T16:23:17.773" v="231" actId="123"/>
          <ac:spMkLst>
            <pc:docMk/>
            <pc:sldMk cId="3766801357" sldId="1501"/>
            <ac:spMk id="4" creationId="{3E6A5582-1A77-7185-9CEE-07AA9DC33365}"/>
          </ac:spMkLst>
        </pc:spChg>
        <pc:spChg chg="mod">
          <ac:chgData name="Ed Godfrey" userId="61aa7c48ee0e3db0" providerId="LiveId" clId="{E33E3543-1389-4711-8CA7-ED5B3735DDA9}" dt="2022-06-18T16:24:46.613" v="424" actId="5793"/>
          <ac:spMkLst>
            <pc:docMk/>
            <pc:sldMk cId="3766801357" sldId="1501"/>
            <ac:spMk id="5" creationId="{132C8943-45B6-6121-9427-EF073F54D7D5}"/>
          </ac:spMkLst>
        </pc:spChg>
      </pc:sldChg>
      <pc:sldChg chg="del">
        <pc:chgData name="Ed Godfrey" userId="61aa7c48ee0e3db0" providerId="LiveId" clId="{E33E3543-1389-4711-8CA7-ED5B3735DDA9}" dt="2022-06-18T16:21:57.840" v="132" actId="2696"/>
        <pc:sldMkLst>
          <pc:docMk/>
          <pc:sldMk cId="2181625832" sldId="1519"/>
        </pc:sldMkLst>
      </pc:sldChg>
      <pc:sldChg chg="del">
        <pc:chgData name="Ed Godfrey" userId="61aa7c48ee0e3db0" providerId="LiveId" clId="{E33E3543-1389-4711-8CA7-ED5B3735DDA9}" dt="2022-06-18T16:17:43.224" v="96" actId="47"/>
        <pc:sldMkLst>
          <pc:docMk/>
          <pc:sldMk cId="4009803201" sldId="1552"/>
        </pc:sldMkLst>
      </pc:sldChg>
      <pc:sldChg chg="modSp mod">
        <pc:chgData name="Ed Godfrey" userId="61aa7c48ee0e3db0" providerId="LiveId" clId="{E33E3543-1389-4711-8CA7-ED5B3735DDA9}" dt="2022-06-18T16:17:34.272" v="95" actId="20577"/>
        <pc:sldMkLst>
          <pc:docMk/>
          <pc:sldMk cId="621266370" sldId="1553"/>
        </pc:sldMkLst>
        <pc:spChg chg="mod">
          <ac:chgData name="Ed Godfrey" userId="61aa7c48ee0e3db0" providerId="LiveId" clId="{E33E3543-1389-4711-8CA7-ED5B3735DDA9}" dt="2022-06-18T16:17:23.195" v="67" actId="255"/>
          <ac:spMkLst>
            <pc:docMk/>
            <pc:sldMk cId="621266370" sldId="1553"/>
            <ac:spMk id="2" creationId="{F08A2007-B9E6-48A8-9E5E-C98EDFD53C8F}"/>
          </ac:spMkLst>
        </pc:spChg>
        <pc:spChg chg="mod">
          <ac:chgData name="Ed Godfrey" userId="61aa7c48ee0e3db0" providerId="LiveId" clId="{E33E3543-1389-4711-8CA7-ED5B3735DDA9}" dt="2022-06-18T16:17:34.272" v="95" actId="20577"/>
          <ac:spMkLst>
            <pc:docMk/>
            <pc:sldMk cId="621266370" sldId="1553"/>
            <ac:spMk id="3" creationId="{F6C638D0-C884-48CF-BE26-27EEF100FAF2}"/>
          </ac:spMkLst>
        </pc:spChg>
      </pc:sldChg>
      <pc:sldChg chg="del">
        <pc:chgData name="Ed Godfrey" userId="61aa7c48ee0e3db0" providerId="LiveId" clId="{E33E3543-1389-4711-8CA7-ED5B3735DDA9}" dt="2022-06-18T16:38:31.010" v="707" actId="47"/>
        <pc:sldMkLst>
          <pc:docMk/>
          <pc:sldMk cId="61452169" sldId="1554"/>
        </pc:sldMkLst>
      </pc:sldChg>
      <pc:sldChg chg="modSp mod ord">
        <pc:chgData name="Ed Godfrey" userId="61aa7c48ee0e3db0" providerId="LiveId" clId="{E33E3543-1389-4711-8CA7-ED5B3735DDA9}" dt="2022-06-18T16:30:33.784" v="604"/>
        <pc:sldMkLst>
          <pc:docMk/>
          <pc:sldMk cId="1096101172" sldId="1556"/>
        </pc:sldMkLst>
        <pc:spChg chg="mod">
          <ac:chgData name="Ed Godfrey" userId="61aa7c48ee0e3db0" providerId="LiveId" clId="{E33E3543-1389-4711-8CA7-ED5B3735DDA9}" dt="2022-06-18T16:30:20.150" v="585" actId="255"/>
          <ac:spMkLst>
            <pc:docMk/>
            <pc:sldMk cId="1096101172" sldId="1556"/>
            <ac:spMk id="2" creationId="{F08A2007-B9E6-48A8-9E5E-C98EDFD53C8F}"/>
          </ac:spMkLst>
        </pc:spChg>
        <pc:spChg chg="mod">
          <ac:chgData name="Ed Godfrey" userId="61aa7c48ee0e3db0" providerId="LiveId" clId="{E33E3543-1389-4711-8CA7-ED5B3735DDA9}" dt="2022-06-18T16:30:26.739" v="602" actId="20577"/>
          <ac:spMkLst>
            <pc:docMk/>
            <pc:sldMk cId="1096101172" sldId="1556"/>
            <ac:spMk id="3" creationId="{F6C638D0-C884-48CF-BE26-27EEF100FAF2}"/>
          </ac:spMkLst>
        </pc:spChg>
      </pc:sldChg>
      <pc:sldChg chg="del">
        <pc:chgData name="Ed Godfrey" userId="61aa7c48ee0e3db0" providerId="LiveId" clId="{E33E3543-1389-4711-8CA7-ED5B3735DDA9}" dt="2022-06-18T16:38:31.418" v="708" actId="47"/>
        <pc:sldMkLst>
          <pc:docMk/>
          <pc:sldMk cId="2773413439" sldId="1559"/>
        </pc:sldMkLst>
      </pc:sldChg>
      <pc:sldChg chg="del">
        <pc:chgData name="Ed Godfrey" userId="61aa7c48ee0e3db0" providerId="LiveId" clId="{E33E3543-1389-4711-8CA7-ED5B3735DDA9}" dt="2022-06-18T16:38:31.826" v="709" actId="47"/>
        <pc:sldMkLst>
          <pc:docMk/>
          <pc:sldMk cId="2252276460" sldId="1560"/>
        </pc:sldMkLst>
      </pc:sldChg>
      <pc:sldChg chg="del">
        <pc:chgData name="Ed Godfrey" userId="61aa7c48ee0e3db0" providerId="LiveId" clId="{E33E3543-1389-4711-8CA7-ED5B3735DDA9}" dt="2022-06-18T16:38:32.298" v="710" actId="47"/>
        <pc:sldMkLst>
          <pc:docMk/>
          <pc:sldMk cId="683584564" sldId="1561"/>
        </pc:sldMkLst>
      </pc:sldChg>
      <pc:sldChg chg="del">
        <pc:chgData name="Ed Godfrey" userId="61aa7c48ee0e3db0" providerId="LiveId" clId="{E33E3543-1389-4711-8CA7-ED5B3735DDA9}" dt="2022-06-18T16:38:32.786" v="711" actId="47"/>
        <pc:sldMkLst>
          <pc:docMk/>
          <pc:sldMk cId="168322928" sldId="1562"/>
        </pc:sldMkLst>
      </pc:sldChg>
      <pc:sldChg chg="del">
        <pc:chgData name="Ed Godfrey" userId="61aa7c48ee0e3db0" providerId="LiveId" clId="{E33E3543-1389-4711-8CA7-ED5B3735DDA9}" dt="2022-06-18T16:38:33.620" v="712" actId="47"/>
        <pc:sldMkLst>
          <pc:docMk/>
          <pc:sldMk cId="752020431" sldId="1563"/>
        </pc:sldMkLst>
      </pc:sldChg>
      <pc:sldChg chg="modSp add mod">
        <pc:chgData name="Ed Godfrey" userId="61aa7c48ee0e3db0" providerId="LiveId" clId="{E33E3543-1389-4711-8CA7-ED5B3735DDA9}" dt="2022-06-18T16:16:57.791" v="65" actId="20577"/>
        <pc:sldMkLst>
          <pc:docMk/>
          <pc:sldMk cId="2076485276" sldId="1564"/>
        </pc:sldMkLst>
        <pc:spChg chg="mod">
          <ac:chgData name="Ed Godfrey" userId="61aa7c48ee0e3db0" providerId="LiveId" clId="{E33E3543-1389-4711-8CA7-ED5B3735DDA9}" dt="2022-06-18T16:16:43.173" v="50" actId="6549"/>
          <ac:spMkLst>
            <pc:docMk/>
            <pc:sldMk cId="2076485276" sldId="1564"/>
            <ac:spMk id="2" creationId="{F08A2007-B9E6-48A8-9E5E-C98EDFD53C8F}"/>
          </ac:spMkLst>
        </pc:spChg>
        <pc:spChg chg="mod">
          <ac:chgData name="Ed Godfrey" userId="61aa7c48ee0e3db0" providerId="LiveId" clId="{E33E3543-1389-4711-8CA7-ED5B3735DDA9}" dt="2022-06-18T16:16:57.791" v="65" actId="20577"/>
          <ac:spMkLst>
            <pc:docMk/>
            <pc:sldMk cId="2076485276" sldId="1564"/>
            <ac:spMk id="3" creationId="{F6C638D0-C884-48CF-BE26-27EEF100FAF2}"/>
          </ac:spMkLst>
        </pc:spChg>
      </pc:sldChg>
      <pc:sldChg chg="modSp add mod">
        <pc:chgData name="Ed Godfrey" userId="61aa7c48ee0e3db0" providerId="LiveId" clId="{E33E3543-1389-4711-8CA7-ED5B3735DDA9}" dt="2022-06-18T16:21:22.570" v="131" actId="20577"/>
        <pc:sldMkLst>
          <pc:docMk/>
          <pc:sldMk cId="3482393952" sldId="1565"/>
        </pc:sldMkLst>
        <pc:spChg chg="mod">
          <ac:chgData name="Ed Godfrey" userId="61aa7c48ee0e3db0" providerId="LiveId" clId="{E33E3543-1389-4711-8CA7-ED5B3735DDA9}" dt="2022-06-18T16:21:22.570" v="131" actId="20577"/>
          <ac:spMkLst>
            <pc:docMk/>
            <pc:sldMk cId="3482393952" sldId="1565"/>
            <ac:spMk id="2" creationId="{F08A2007-B9E6-48A8-9E5E-C98EDFD53C8F}"/>
          </ac:spMkLst>
        </pc:spChg>
        <pc:spChg chg="mod">
          <ac:chgData name="Ed Godfrey" userId="61aa7c48ee0e3db0" providerId="LiveId" clId="{E33E3543-1389-4711-8CA7-ED5B3735DDA9}" dt="2022-06-18T16:20:44.947" v="108" actId="20577"/>
          <ac:spMkLst>
            <pc:docMk/>
            <pc:sldMk cId="3482393952" sldId="1565"/>
            <ac:spMk id="3" creationId="{F6C638D0-C884-48CF-BE26-27EEF100FAF2}"/>
          </ac:spMkLst>
        </pc:spChg>
      </pc:sldChg>
      <pc:sldChg chg="delSp modSp add mod delAnim modAnim">
        <pc:chgData name="Ed Godfrey" userId="61aa7c48ee0e3db0" providerId="LiveId" clId="{E33E3543-1389-4711-8CA7-ED5B3735DDA9}" dt="2022-06-18T16:29:39.555" v="583" actId="123"/>
        <pc:sldMkLst>
          <pc:docMk/>
          <pc:sldMk cId="1976818298" sldId="1566"/>
        </pc:sldMkLst>
        <pc:spChg chg="mod">
          <ac:chgData name="Ed Godfrey" userId="61aa7c48ee0e3db0" providerId="LiveId" clId="{E33E3543-1389-4711-8CA7-ED5B3735DDA9}" dt="2022-06-18T16:25:52.979" v="437" actId="20577"/>
          <ac:spMkLst>
            <pc:docMk/>
            <pc:sldMk cId="1976818298" sldId="1566"/>
            <ac:spMk id="3" creationId="{F6C638D0-C884-48CF-BE26-27EEF100FAF2}"/>
          </ac:spMkLst>
        </pc:spChg>
        <pc:spChg chg="del">
          <ac:chgData name="Ed Godfrey" userId="61aa7c48ee0e3db0" providerId="LiveId" clId="{E33E3543-1389-4711-8CA7-ED5B3735DDA9}" dt="2022-06-18T16:25:58.401" v="438" actId="21"/>
          <ac:spMkLst>
            <pc:docMk/>
            <pc:sldMk cId="1976818298" sldId="1566"/>
            <ac:spMk id="4" creationId="{3E6A5582-1A77-7185-9CEE-07AA9DC33365}"/>
          </ac:spMkLst>
        </pc:spChg>
        <pc:spChg chg="mod">
          <ac:chgData name="Ed Godfrey" userId="61aa7c48ee0e3db0" providerId="LiveId" clId="{E33E3543-1389-4711-8CA7-ED5B3735DDA9}" dt="2022-06-18T16:29:39.555" v="583" actId="123"/>
          <ac:spMkLst>
            <pc:docMk/>
            <pc:sldMk cId="1976818298" sldId="1566"/>
            <ac:spMk id="5" creationId="{132C8943-45B6-6121-9427-EF073F54D7D5}"/>
          </ac:spMkLst>
        </pc:spChg>
      </pc:sldChg>
      <pc:sldChg chg="modSp add modAnim">
        <pc:chgData name="Ed Godfrey" userId="61aa7c48ee0e3db0" providerId="LiveId" clId="{E33E3543-1389-4711-8CA7-ED5B3735DDA9}" dt="2022-06-18T16:33:28.845" v="651" actId="123"/>
        <pc:sldMkLst>
          <pc:docMk/>
          <pc:sldMk cId="474269701" sldId="1567"/>
        </pc:sldMkLst>
        <pc:spChg chg="mod">
          <ac:chgData name="Ed Godfrey" userId="61aa7c48ee0e3db0" providerId="LiveId" clId="{E33E3543-1389-4711-8CA7-ED5B3735DDA9}" dt="2022-06-18T16:33:28.845" v="651" actId="123"/>
          <ac:spMkLst>
            <pc:docMk/>
            <pc:sldMk cId="474269701" sldId="1567"/>
            <ac:spMk id="5" creationId="{132C8943-45B6-6121-9427-EF073F54D7D5}"/>
          </ac:spMkLst>
        </pc:spChg>
      </pc:sldChg>
      <pc:sldChg chg="modSp add mod">
        <pc:chgData name="Ed Godfrey" userId="61aa7c48ee0e3db0" providerId="LiveId" clId="{E33E3543-1389-4711-8CA7-ED5B3735DDA9}" dt="2022-06-18T16:34:20.630" v="658" actId="20577"/>
        <pc:sldMkLst>
          <pc:docMk/>
          <pc:sldMk cId="2692096950" sldId="1568"/>
        </pc:sldMkLst>
        <pc:spChg chg="mod">
          <ac:chgData name="Ed Godfrey" userId="61aa7c48ee0e3db0" providerId="LiveId" clId="{E33E3543-1389-4711-8CA7-ED5B3735DDA9}" dt="2022-06-18T16:34:13.486" v="654" actId="255"/>
          <ac:spMkLst>
            <pc:docMk/>
            <pc:sldMk cId="2692096950" sldId="1568"/>
            <ac:spMk id="2" creationId="{F08A2007-B9E6-48A8-9E5E-C98EDFD53C8F}"/>
          </ac:spMkLst>
        </pc:spChg>
        <pc:spChg chg="mod">
          <ac:chgData name="Ed Godfrey" userId="61aa7c48ee0e3db0" providerId="LiveId" clId="{E33E3543-1389-4711-8CA7-ED5B3735DDA9}" dt="2022-06-18T16:34:20.630" v="658" actId="20577"/>
          <ac:spMkLst>
            <pc:docMk/>
            <pc:sldMk cId="2692096950" sldId="1568"/>
            <ac:spMk id="3" creationId="{F6C638D0-C884-48CF-BE26-27EEF100FAF2}"/>
          </ac:spMkLst>
        </pc:spChg>
      </pc:sldChg>
      <pc:sldChg chg="modSp add del mod">
        <pc:chgData name="Ed Godfrey" userId="61aa7c48ee0e3db0" providerId="LiveId" clId="{E33E3543-1389-4711-8CA7-ED5B3735DDA9}" dt="2022-06-18T16:38:30.527" v="706" actId="47"/>
        <pc:sldMkLst>
          <pc:docMk/>
          <pc:sldMk cId="556726962" sldId="1569"/>
        </pc:sldMkLst>
        <pc:spChg chg="mod">
          <ac:chgData name="Ed Godfrey" userId="61aa7c48ee0e3db0" providerId="LiveId" clId="{E33E3543-1389-4711-8CA7-ED5B3735DDA9}" dt="2022-06-18T16:34:40.673" v="672" actId="20577"/>
          <ac:spMkLst>
            <pc:docMk/>
            <pc:sldMk cId="556726962" sldId="1569"/>
            <ac:spMk id="3" creationId="{F6C638D0-C884-48CF-BE26-27EEF100FAF2}"/>
          </ac:spMkLst>
        </pc:spChg>
      </pc:sldChg>
      <pc:sldChg chg="modSp add mod modAnim">
        <pc:chgData name="Ed Godfrey" userId="61aa7c48ee0e3db0" providerId="LiveId" clId="{E33E3543-1389-4711-8CA7-ED5B3735DDA9}" dt="2022-06-18T16:38:17.137" v="704"/>
        <pc:sldMkLst>
          <pc:docMk/>
          <pc:sldMk cId="1823607944" sldId="1570"/>
        </pc:sldMkLst>
        <pc:spChg chg="mod">
          <ac:chgData name="Ed Godfrey" userId="61aa7c48ee0e3db0" providerId="LiveId" clId="{E33E3543-1389-4711-8CA7-ED5B3735DDA9}" dt="2022-06-18T16:35:12.272" v="689" actId="11"/>
          <ac:spMkLst>
            <pc:docMk/>
            <pc:sldMk cId="1823607944" sldId="1570"/>
            <ac:spMk id="3" creationId="{F6C638D0-C884-48CF-BE26-27EEF100FAF2}"/>
          </ac:spMkLst>
        </pc:spChg>
        <pc:spChg chg="mod">
          <ac:chgData name="Ed Godfrey" userId="61aa7c48ee0e3db0" providerId="LiveId" clId="{E33E3543-1389-4711-8CA7-ED5B3735DDA9}" dt="2022-06-18T16:35:34.166" v="692" actId="255"/>
          <ac:spMkLst>
            <pc:docMk/>
            <pc:sldMk cId="1823607944" sldId="1570"/>
            <ac:spMk id="4" creationId="{3E6A5582-1A77-7185-9CEE-07AA9DC33365}"/>
          </ac:spMkLst>
        </pc:spChg>
        <pc:spChg chg="mod">
          <ac:chgData name="Ed Godfrey" userId="61aa7c48ee0e3db0" providerId="LiveId" clId="{E33E3543-1389-4711-8CA7-ED5B3735DDA9}" dt="2022-06-18T16:36:41.811" v="698" actId="123"/>
          <ac:spMkLst>
            <pc:docMk/>
            <pc:sldMk cId="1823607944" sldId="1570"/>
            <ac:spMk id="5" creationId="{132C8943-45B6-6121-9427-EF073F54D7D5}"/>
          </ac:spMkLst>
        </pc:spChg>
      </pc:sldChg>
      <pc:sldChg chg="add">
        <pc:chgData name="Ed Godfrey" userId="61aa7c48ee0e3db0" providerId="LiveId" clId="{E33E3543-1389-4711-8CA7-ED5B3735DDA9}" dt="2022-06-18T16:38:28.715" v="705"/>
        <pc:sldMkLst>
          <pc:docMk/>
          <pc:sldMk cId="2951782004" sldId="1571"/>
        </pc:sldMkLst>
      </pc:sldChg>
      <pc:sldChg chg="add">
        <pc:chgData name="Ed Godfrey" userId="61aa7c48ee0e3db0" providerId="LiveId" clId="{E33E3543-1389-4711-8CA7-ED5B3735DDA9}" dt="2022-06-18T16:38:40.284" v="713"/>
        <pc:sldMkLst>
          <pc:docMk/>
          <pc:sldMk cId="217104080" sldId="15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19,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Necessity of a Disciplined Life</a:t>
            </a:r>
          </a:p>
          <a:p>
            <a:pPr algn="ctr"/>
            <a:r>
              <a:rPr lang="en-US" sz="2800" i="1" dirty="0"/>
              <a:t>2 Thessalonians 3:6-11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Timothy 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if anyone does not provide for his own, and especially for those of his household, he has denied the faith and is worse than an unbeliever.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0969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Exclamation </a:t>
            </a:r>
            <a:r>
              <a:rPr lang="en-US" sz="3200" b="1" cap="none" baseline="30000" dirty="0">
                <a:solidFill>
                  <a:schemeClr val="accent5">
                    <a:lumMod val="60000"/>
                    <a:lumOff val="40000"/>
                  </a:schemeClr>
                </a:solidFill>
                <a:latin typeface="+mn-lt"/>
              </a:rPr>
              <a:t>(3:11)</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For we hear that some among you are leading an undisciplined life, doing no work at all, but acting like busybodies.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2416464"/>
            <a:ext cx="11590636" cy="2554545"/>
          </a:xfrm>
          <a:prstGeom prst="rect">
            <a:avLst/>
          </a:prstGeom>
          <a:noFill/>
        </p:spPr>
        <p:txBody>
          <a:bodyPr wrap="square" rtlCol="0">
            <a:spAutoFit/>
          </a:bodyPr>
          <a:lstStyle/>
          <a:p>
            <a:pPr algn="just"/>
            <a:r>
              <a:rPr lang="en-US" sz="3200" dirty="0"/>
              <a:t>The word for “work” in our verse is “</a:t>
            </a:r>
            <a:r>
              <a:rPr lang="en-US" sz="3200" dirty="0" err="1"/>
              <a:t>ergazomai</a:t>
            </a:r>
            <a:r>
              <a:rPr lang="en-US" sz="3200" dirty="0"/>
              <a:t>” – we get our word “ergonomic” or working from this verb. The word for “busybodies” is “</a:t>
            </a:r>
            <a:r>
              <a:rPr lang="en-US" sz="3200" dirty="0" err="1"/>
              <a:t>periergazomai</a:t>
            </a:r>
            <a:r>
              <a:rPr lang="en-US" sz="3200" dirty="0"/>
              <a:t>.” The first work means “work” and the second word means “working about or around” – that is bustling about accomplishing nothing.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36079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God desires and expects His children to live spiritually and ethically disciplined lives by following the example of other faithful believers and in order to be an example to other believers. </a:t>
            </a:r>
          </a:p>
        </p:txBody>
      </p:sp>
    </p:spTree>
    <p:extLst>
      <p:ext uri="{BB962C8B-B14F-4D97-AF65-F5344CB8AC3E}">
        <p14:creationId xmlns:p14="http://schemas.microsoft.com/office/powerpoint/2010/main" val="29517820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19,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Necessity of a Disciplined Life</a:t>
            </a:r>
          </a:p>
          <a:p>
            <a:pPr algn="ctr"/>
            <a:r>
              <a:rPr lang="en-US" sz="2800" i="1" dirty="0"/>
              <a:t>2 Thessalonians 3:6-11</a:t>
            </a:r>
          </a:p>
        </p:txBody>
      </p:sp>
    </p:spTree>
    <p:extLst>
      <p:ext uri="{BB962C8B-B14F-4D97-AF65-F5344CB8AC3E}">
        <p14:creationId xmlns:p14="http://schemas.microsoft.com/office/powerpoint/2010/main" val="21710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6 Now we command you, brethren, in the name of our Lord Jesus Christ, that you keep away from every brother who leads an unruly life and not according to the tradition which you received from us. 7 For you yourselves know how you ought to follow our example, because we did not act in an undisciplined manner among you, 8 nor did we eat anyone's bread without paying for it, but with labor and hardship we kept working night and day so that we would not be a burden to any of you; 9 not because we do not have the right to this, but in order to offer ourselves as a model for you, so that you would follow our example. 10 For even when we were with you, we used to give you this order: if anyone is not willing to work, then he is not to eat, either.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11 For we hear that some among you are leading an undisciplined life,  doing no work at all, but acting like busybodies. 12 Now such persons we command and exhort in the Lord Jesus Christ to work in quiet fashion and eat their own bread. 13 But as for you, brethren, do not grow weary of doing good. 14 If anyone does not obey our instruction in this letter, take special note of that person and do not associate with him, so that he will be put to shame. 15 Yet do not regard him as an enemy, but admonish him as a brother.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4852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4:10b-12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10 But we urge you, brethren, to excel still more, 11 and to make it your ambition to lead a quiet life and attend to your own business and work with your hands, just as we commanded you, 12 so that you will behave properly toward outsiders and not be in any need.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God desires and expects His children to live spiritually and ethically disciplined lives by following the example of other faithful believers and in order to be an example to other believers. </a:t>
            </a:r>
          </a:p>
        </p:txBody>
      </p:sp>
    </p:spTree>
    <p:extLst>
      <p:ext uri="{BB962C8B-B14F-4D97-AF65-F5344CB8AC3E}">
        <p14:creationId xmlns:p14="http://schemas.microsoft.com/office/powerpoint/2010/main" val="34823939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Exhortation </a:t>
            </a:r>
            <a:r>
              <a:rPr lang="en-US" sz="3200" b="1" cap="none" baseline="30000" dirty="0">
                <a:solidFill>
                  <a:schemeClr val="accent5">
                    <a:lumMod val="60000"/>
                    <a:lumOff val="40000"/>
                  </a:schemeClr>
                </a:solidFill>
                <a:latin typeface="+mn-lt"/>
              </a:rPr>
              <a:t>(3:6)</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Now we command you, brethren, in the name of our Lord Jesus Christ, that you keep away from every brother who leads an unruly life and not according to the tradition which you received from us.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2416464"/>
            <a:ext cx="11590636" cy="156966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Avoid the unruly</a:t>
            </a:r>
          </a:p>
          <a:p>
            <a:endParaRPr lang="en-US" sz="3200" dirty="0">
              <a:latin typeface="Calibri" panose="020F0502020204030204" pitchFamily="34" charset="0"/>
              <a:cs typeface="Calibri" panose="020F0502020204030204" pitchFamily="34" charset="0"/>
            </a:endParaRPr>
          </a:p>
          <a:p>
            <a:pPr marL="514350" indent="-514350">
              <a:buFont typeface="+mj-lt"/>
              <a:buAutoNum type="alphaUcPeriod" startAt="2"/>
            </a:pPr>
            <a:r>
              <a:rPr lang="en-US" sz="3200" dirty="0">
                <a:latin typeface="Calibri" panose="020F0502020204030204" pitchFamily="34" charset="0"/>
                <a:cs typeface="Calibri" panose="020F0502020204030204" pitchFamily="34" charset="0"/>
              </a:rPr>
              <a:t>Abhor the undisciplined</a:t>
            </a: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Example </a:t>
            </a:r>
            <a:r>
              <a:rPr lang="en-US" sz="3200" b="1" cap="none" baseline="30000" dirty="0">
                <a:solidFill>
                  <a:schemeClr val="accent5">
                    <a:lumMod val="60000"/>
                    <a:lumOff val="40000"/>
                  </a:schemeClr>
                </a:solidFill>
                <a:latin typeface="+mn-lt"/>
              </a:rPr>
              <a:t>(3:7-10)</a:t>
            </a: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930564"/>
            <a:ext cx="11590636" cy="550920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Their discipline (7)</a:t>
            </a:r>
          </a:p>
          <a:p>
            <a:pPr algn="just"/>
            <a:r>
              <a:rPr lang="en-US" sz="2400" i="1" dirty="0">
                <a:latin typeface="Calibri" panose="020F0502020204030204" pitchFamily="34" charset="0"/>
                <a:cs typeface="Calibri" panose="020F0502020204030204" pitchFamily="34" charset="0"/>
              </a:rPr>
              <a:t>For you yourselves know how you ought to follow our example, because we did not act in an undisciplined manner among you</a:t>
            </a:r>
            <a:endParaRPr lang="en-US" sz="24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pPr marL="514350" indent="-514350">
              <a:buFont typeface="+mj-lt"/>
              <a:buAutoNum type="alphaUcPeriod" startAt="2"/>
            </a:pPr>
            <a:r>
              <a:rPr lang="en-US" sz="3200" dirty="0">
                <a:latin typeface="Calibri" panose="020F0502020204030204" pitchFamily="34" charset="0"/>
                <a:cs typeface="Calibri" panose="020F0502020204030204" pitchFamily="34" charset="0"/>
              </a:rPr>
              <a:t>Their design (8)</a:t>
            </a:r>
          </a:p>
          <a:p>
            <a:pPr algn="just"/>
            <a:r>
              <a:rPr lang="en-US" sz="2400" i="1" dirty="0">
                <a:latin typeface="Calibri" panose="020F0502020204030204" pitchFamily="34" charset="0"/>
                <a:cs typeface="Calibri" panose="020F0502020204030204" pitchFamily="34" charset="0"/>
              </a:rPr>
              <a:t>nor did we eat anyone's bread without paying for it, but with labor and hardship we kept working night and day so that we would not be a burden to any of you</a:t>
            </a:r>
          </a:p>
          <a:p>
            <a:pPr algn="just"/>
            <a:endParaRPr lang="en-US" sz="2400" i="1" dirty="0">
              <a:latin typeface="Calibri" panose="020F0502020204030204" pitchFamily="34" charset="0"/>
              <a:cs typeface="Calibri" panose="020F0502020204030204" pitchFamily="34" charset="0"/>
            </a:endParaRPr>
          </a:p>
          <a:p>
            <a:pPr marL="514350" indent="-514350">
              <a:buFont typeface="+mj-lt"/>
              <a:buAutoNum type="alphaUcPeriod" startAt="3"/>
            </a:pPr>
            <a:r>
              <a:rPr lang="en-US" sz="3200" dirty="0">
                <a:latin typeface="Calibri" panose="020F0502020204030204" pitchFamily="34" charset="0"/>
                <a:cs typeface="Calibri" panose="020F0502020204030204" pitchFamily="34" charset="0"/>
              </a:rPr>
              <a:t>Their determination (9)</a:t>
            </a:r>
          </a:p>
          <a:p>
            <a:pPr algn="just"/>
            <a:r>
              <a:rPr lang="en-US" sz="2400" i="1" dirty="0">
                <a:latin typeface="Calibri" panose="020F0502020204030204" pitchFamily="34" charset="0"/>
                <a:cs typeface="Calibri" panose="020F0502020204030204" pitchFamily="34" charset="0"/>
              </a:rPr>
              <a:t>not because we do not have the right to this, but in order to offer ourselves as a model for you, so that you would follow our example.</a:t>
            </a:r>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8182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par>
                          <p:cTn id="17" fill="hold">
                            <p:stCondLst>
                              <p:cond delay="1750"/>
                            </p:stCondLst>
                            <p:childTnLst>
                              <p:par>
                                <p:cTn id="18" presetID="10" presetClass="entr" presetSubtype="0" fill="hold" grpId="0" nodeType="afterEffect">
                                  <p:stCondLst>
                                    <p:cond delay="50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75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50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Timothy 5:17-18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17 The elders who rule well are to be considered worthy of double honor, especially those who work hard at preaching and teaching. 18 For the Scripture says, "YOU SHALL NOT MUZZLE THE OX WHILE HE IS THRESHING," and "The laborer is worthy of his wages."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1011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Example </a:t>
            </a:r>
            <a:r>
              <a:rPr lang="en-US" sz="3200" b="1" cap="none" baseline="30000" dirty="0">
                <a:solidFill>
                  <a:schemeClr val="accent5">
                    <a:lumMod val="60000"/>
                    <a:lumOff val="40000"/>
                  </a:schemeClr>
                </a:solidFill>
                <a:latin typeface="+mn-lt"/>
              </a:rPr>
              <a:t>(3:7-10)</a:t>
            </a: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930564"/>
            <a:ext cx="11590636" cy="3662541"/>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Their discipline (7)</a:t>
            </a:r>
          </a:p>
          <a:p>
            <a:pPr marL="514350" indent="-514350">
              <a:buFont typeface="+mj-lt"/>
              <a:buAutoNum type="alphaUcPeriod" startAt="2"/>
            </a:pPr>
            <a:r>
              <a:rPr lang="en-US" sz="3200" dirty="0">
                <a:latin typeface="Calibri" panose="020F0502020204030204" pitchFamily="34" charset="0"/>
                <a:cs typeface="Calibri" panose="020F0502020204030204" pitchFamily="34" charset="0"/>
              </a:rPr>
              <a:t>Their design (8)</a:t>
            </a:r>
          </a:p>
          <a:p>
            <a:pPr marL="514350" indent="-514350">
              <a:buFont typeface="+mj-lt"/>
              <a:buAutoNum type="alphaUcPeriod" startAt="3"/>
            </a:pPr>
            <a:r>
              <a:rPr lang="en-US" sz="3200" dirty="0">
                <a:latin typeface="Calibri" panose="020F0502020204030204" pitchFamily="34" charset="0"/>
                <a:cs typeface="Calibri" panose="020F0502020204030204" pitchFamily="34" charset="0"/>
              </a:rPr>
              <a:t>Their determination (9)</a:t>
            </a:r>
          </a:p>
          <a:p>
            <a:pPr marL="514350" indent="-514350">
              <a:buFont typeface="+mj-lt"/>
              <a:buAutoNum type="alphaUcPeriod" startAt="4"/>
            </a:pPr>
            <a:r>
              <a:rPr lang="en-US" sz="3200" dirty="0">
                <a:latin typeface="Calibri" panose="020F0502020204030204" pitchFamily="34" charset="0"/>
                <a:cs typeface="Calibri" panose="020F0502020204030204" pitchFamily="34" charset="0"/>
              </a:rPr>
              <a:t>Their declaration (10)</a:t>
            </a:r>
          </a:p>
          <a:p>
            <a:pPr algn="just"/>
            <a:r>
              <a:rPr lang="en-US" sz="2400" i="1" dirty="0">
                <a:latin typeface="Calibri" panose="020F0502020204030204" pitchFamily="34" charset="0"/>
                <a:cs typeface="Calibri" panose="020F0502020204030204" pitchFamily="34" charset="0"/>
              </a:rPr>
              <a:t>For even when we were with you, we used to give you this order: if anyone is not willing to work, then he is not to eat, either.</a:t>
            </a:r>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2697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750"/>
                                        <p:tgtEl>
                                          <p:spTgt spid="5">
                                            <p:txEl>
                                              <p:pRg st="3" end="3"/>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15338</TotalTime>
  <Words>844</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307</cp:revision>
  <cp:lastPrinted>2020-05-22T15:03:41Z</cp:lastPrinted>
  <dcterms:created xsi:type="dcterms:W3CDTF">2019-06-22T19:37:39Z</dcterms:created>
  <dcterms:modified xsi:type="dcterms:W3CDTF">2022-06-18T16:38:40Z</dcterms:modified>
</cp:coreProperties>
</file>